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8" r:id="rId9"/>
    <p:sldId id="269" r:id="rId10"/>
    <p:sldId id="263" r:id="rId11"/>
    <p:sldId id="264" r:id="rId12"/>
    <p:sldId id="265" r:id="rId13"/>
    <p:sldId id="270" r:id="rId14"/>
    <p:sldId id="277" r:id="rId15"/>
    <p:sldId id="271" r:id="rId16"/>
    <p:sldId id="272" r:id="rId17"/>
    <p:sldId id="273" r:id="rId18"/>
    <p:sldId id="274" r:id="rId19"/>
    <p:sldId id="257" r:id="rId20"/>
    <p:sldId id="276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7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5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6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321243"/>
            <a:ext cx="4919305" cy="35869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Effective Email Writing: Dos &amp; Don'ts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Crafting professional emails is crucial for effective communication in today's workplace. By adhering to certain dos and don'ts, you can ensure that your emails are clear, concise, and impactful.</a:t>
            </a:r>
            <a:endParaRPr lang="en-US" sz="178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821055"/>
            <a:ext cx="877121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Don'ts: Overly Casual Language</a:t>
            </a:r>
            <a:endParaRPr lang="en-US" sz="44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192322"/>
            <a:ext cx="291000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Slang and Acronyms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 using slang or informal language, as it may come across as unprofessional.</a:t>
            </a:r>
            <a:endParaRPr lang="en-US" sz="178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Emojis and GIFs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emojis sparingly and avoid using GIFs unless they are relevant and appropriate for the context of the email.</a:t>
            </a:r>
            <a:endParaRPr lang="en-US" sz="178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821430"/>
            <a:ext cx="1085588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Don'ts: Lengthy or Rambling Messages</a:t>
            </a:r>
            <a:endParaRPr lang="en-US" sz="446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Time is Valuable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Respect your recipient's time by keeping emails concise and to the point.</a:t>
            </a:r>
            <a:endParaRPr lang="en-US" sz="178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Focused Content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each email has a clear purpose and focus. Avoid including unrelated information.</a:t>
            </a:r>
            <a:endParaRPr lang="en-US" sz="178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Proofread Carefully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 long paragraphs and ensure your message is easy to read and understand.</a:t>
            </a:r>
            <a:endParaRPr lang="en-US" sz="178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469708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Don'ts: Emotional or Confrontational Tone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71523" y="3567589"/>
            <a:ext cx="12763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5"/>
          <p:cNvSpPr/>
          <p:nvPr/>
        </p:nvSpPr>
        <p:spPr>
          <a:xfrm>
            <a:off x="7017306" y="34825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Stay Professional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7017306" y="3972997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 expressing anger or frustration in your emails.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10171867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27481" y="3567589"/>
            <a:ext cx="19907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9"/>
          <p:cNvSpPr/>
          <p:nvPr/>
        </p:nvSpPr>
        <p:spPr>
          <a:xfrm>
            <a:off x="10908983" y="34825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 Respectful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908983" y="3972997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Treat others with respect, even when disagreeing with them.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35090" y="5628680"/>
            <a:ext cx="20038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3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Focus on Solutions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7017306" y="6034088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a conflict arises, aim to find a solution rather than placing blame.</a:t>
            </a:r>
            <a:endParaRPr lang="en-US" sz="1786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3BAD73B-C683-77E0-D26A-301A2EA2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38AD7-B246-D6B4-EFA7-0F6D6EE01E45}"/>
              </a:ext>
            </a:extLst>
          </p:cNvPr>
          <p:cNvSpPr txBox="1"/>
          <p:nvPr/>
        </p:nvSpPr>
        <p:spPr>
          <a:xfrm>
            <a:off x="1362075" y="1914525"/>
            <a:ext cx="125063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Choose the appropriate option: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Which of the following is considered a poor practice when composing an email?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A) Using a clear subject line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B) Including a polite greeting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C) Using abbreviations and slang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D) Proofreading before sending</a:t>
            </a:r>
          </a:p>
        </p:txBody>
      </p:sp>
    </p:spTree>
    <p:extLst>
      <p:ext uri="{BB962C8B-B14F-4D97-AF65-F5344CB8AC3E}">
        <p14:creationId xmlns:p14="http://schemas.microsoft.com/office/powerpoint/2010/main" val="264095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E106DA5-DF8C-3540-FC23-6891E3C8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85FACF-F954-41CF-B8D4-FBCAC2796A5C}"/>
              </a:ext>
            </a:extLst>
          </p:cNvPr>
          <p:cNvSpPr txBox="1"/>
          <p:nvPr/>
        </p:nvSpPr>
        <p:spPr>
          <a:xfrm>
            <a:off x="1543050" y="1676400"/>
            <a:ext cx="125063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Choose the appropriate option: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Which of the following is considered a poor practice when composing an email?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A) Using a clear subject line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B) Including a polite greeting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C) Using abbreviations and slang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D) Proofreading before sending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/>
              <a:t>Answer:</a:t>
            </a:r>
            <a:r>
              <a:rPr lang="en-US" sz="2800" dirty="0"/>
              <a:t> C) Using abbreviations and slang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92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E3DFB02-AE81-DEA1-6453-0A061BAB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AE49C-83A6-6B3E-8477-B0A598E55807}"/>
              </a:ext>
            </a:extLst>
          </p:cNvPr>
          <p:cNvSpPr txBox="1"/>
          <p:nvPr/>
        </p:nvSpPr>
        <p:spPr>
          <a:xfrm>
            <a:off x="1362075" y="1914525"/>
            <a:ext cx="125063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Choose the appropriate answer: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/>
              <a:t>What is the best way to begin an email to a new client?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A) "Hey there!"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B) "To whom it may concern"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C) "Dear [Client's Name],"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D) "</a:t>
            </a:r>
            <a:r>
              <a:rPr lang="en-US" sz="2800" dirty="0" err="1"/>
              <a:t>Yo</a:t>
            </a:r>
            <a:r>
              <a:rPr lang="en-US" sz="2800" dirty="0"/>
              <a:t>!"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76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1FC750A-7D24-FB19-426E-163C8739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5ED6C-B6E9-E520-EBD2-38F44090CC8F}"/>
              </a:ext>
            </a:extLst>
          </p:cNvPr>
          <p:cNvSpPr txBox="1"/>
          <p:nvPr/>
        </p:nvSpPr>
        <p:spPr>
          <a:xfrm>
            <a:off x="1362075" y="1914525"/>
            <a:ext cx="1250632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Choose the appropriate answer: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/>
              <a:t>What is the best way to begin an email to a new client?</a:t>
            </a:r>
            <a:endParaRPr lang="en-US" sz="2800" dirty="0"/>
          </a:p>
          <a:p>
            <a:r>
              <a:rPr lang="en-US" sz="2800" dirty="0"/>
              <a:t>A) "Hey there!"</a:t>
            </a:r>
          </a:p>
          <a:p>
            <a:r>
              <a:rPr lang="en-US" sz="2800" dirty="0"/>
              <a:t>B) "To whom it may concern"</a:t>
            </a:r>
          </a:p>
          <a:p>
            <a:r>
              <a:rPr lang="en-US" sz="2800" dirty="0"/>
              <a:t>C) "Dear [Client's Name],"</a:t>
            </a:r>
          </a:p>
          <a:p>
            <a:r>
              <a:rPr lang="en-US" sz="2800" dirty="0"/>
              <a:t>D) "</a:t>
            </a:r>
            <a:r>
              <a:rPr lang="en-US" sz="2800" dirty="0" err="1"/>
              <a:t>Yo</a:t>
            </a:r>
            <a:r>
              <a:rPr lang="en-US" sz="2800" dirty="0"/>
              <a:t>!“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Answer:</a:t>
            </a:r>
            <a:r>
              <a:rPr lang="en-US" sz="2800" dirty="0"/>
              <a:t> C) "Dear [Client's Name],"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6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7F605CD-882B-9794-8655-5288A167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04B092-F2C6-A43A-5D7A-FD12A3618BB3}"/>
              </a:ext>
            </a:extLst>
          </p:cNvPr>
          <p:cNvSpPr txBox="1"/>
          <p:nvPr/>
        </p:nvSpPr>
        <p:spPr>
          <a:xfrm>
            <a:off x="1362075" y="1914525"/>
            <a:ext cx="1250632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Choose the appropriate answer: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/>
              <a:t>Why is it important to proofread an email before sending it?</a:t>
            </a:r>
            <a:endParaRPr lang="en-US" sz="2800" dirty="0"/>
          </a:p>
          <a:p>
            <a:r>
              <a:rPr lang="en-US" sz="2800" dirty="0"/>
              <a:t>A) To ensure it is as long as possible</a:t>
            </a:r>
          </a:p>
          <a:p>
            <a:r>
              <a:rPr lang="en-US" sz="2800" dirty="0"/>
              <a:t>B) To identify and correct spelling and grammatical errors</a:t>
            </a:r>
          </a:p>
          <a:p>
            <a:r>
              <a:rPr lang="en-US" sz="2800" dirty="0"/>
              <a:t>C) To make it more informal</a:t>
            </a:r>
          </a:p>
          <a:p>
            <a:r>
              <a:rPr lang="en-US" sz="2800" dirty="0"/>
              <a:t>D) To add more emojis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4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9CDE736-0F82-BD14-FF30-E7A5BA4E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6B0298-5CA2-549F-F5A3-7FA2D618CB4F}"/>
              </a:ext>
            </a:extLst>
          </p:cNvPr>
          <p:cNvSpPr txBox="1"/>
          <p:nvPr/>
        </p:nvSpPr>
        <p:spPr>
          <a:xfrm>
            <a:off x="1362075" y="1914525"/>
            <a:ext cx="1250632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Choose the appropriate answer: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/>
              <a:t>Why is it important to proofread an email before sending it?</a:t>
            </a:r>
            <a:endParaRPr lang="en-US" sz="2800" dirty="0"/>
          </a:p>
          <a:p>
            <a:r>
              <a:rPr lang="en-US" sz="2800" dirty="0"/>
              <a:t>A) To ensure it is as long as possible</a:t>
            </a:r>
          </a:p>
          <a:p>
            <a:r>
              <a:rPr lang="en-US" sz="2800" dirty="0"/>
              <a:t>B) To identify and correct spelling and grammatical errors</a:t>
            </a:r>
          </a:p>
          <a:p>
            <a:r>
              <a:rPr lang="en-US" sz="2800" dirty="0"/>
              <a:t>C) To make it more informal</a:t>
            </a:r>
          </a:p>
          <a:p>
            <a:r>
              <a:rPr lang="en-US" sz="2800" dirty="0"/>
              <a:t>D) To add more emojis</a:t>
            </a:r>
          </a:p>
          <a:p>
            <a:endParaRPr lang="en-US" sz="2800" dirty="0"/>
          </a:p>
          <a:p>
            <a:r>
              <a:rPr lang="en-US" sz="2800" b="1" dirty="0"/>
              <a:t>Answer:</a:t>
            </a:r>
            <a:r>
              <a:rPr lang="en-US" sz="2800" dirty="0"/>
              <a:t> B) To identify and correct spelling and grammatical errors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8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Dos: Key Takeaways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71523" y="3031688"/>
            <a:ext cx="12763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5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Concise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7017306" y="3437096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the essential points. Avoid unnecessary details.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27481" y="3031688"/>
            <a:ext cx="19907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9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Clear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908983" y="3437096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simple language and avoid jargon. Structure your thoughts logically.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35090" y="5092779"/>
            <a:ext cx="20038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3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Professional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7017306" y="5498187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a formal tone and avoid slang. Proofread carefully for errors.</a:t>
            </a:r>
            <a:endParaRPr lang="en-US" sz="1786" dirty="0"/>
          </a:p>
        </p:txBody>
      </p:sp>
      <p:sp>
        <p:nvSpPr>
          <p:cNvPr id="19" name="Shape 15"/>
          <p:cNvSpPr/>
          <p:nvPr/>
        </p:nvSpPr>
        <p:spPr>
          <a:xfrm>
            <a:off x="101718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0325457" y="5092779"/>
            <a:ext cx="20312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79" dirty="0"/>
          </a:p>
        </p:txBody>
      </p:sp>
      <p:sp>
        <p:nvSpPr>
          <p:cNvPr id="21" name="Text 17"/>
          <p:cNvSpPr/>
          <p:nvPr/>
        </p:nvSpPr>
        <p:spPr>
          <a:xfrm>
            <a:off x="10908983" y="500776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Actionable</a:t>
            </a:r>
            <a:endParaRPr lang="en-US" sz="2233" dirty="0"/>
          </a:p>
        </p:txBody>
      </p:sp>
      <p:sp>
        <p:nvSpPr>
          <p:cNvPr id="22" name="Text 18"/>
          <p:cNvSpPr/>
          <p:nvPr/>
        </p:nvSpPr>
        <p:spPr>
          <a:xfrm>
            <a:off x="10908983" y="5498187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State your purpose and include a clear call to action.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798873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Dos: Clarity and Conciseness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Short Sentences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Keep sentences under 15 words. Avoid complex sentence structures.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815715"/>
            <a:ext cx="285154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Focused Paragraphs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paragraph should address a single point. Limit paragraphs to 3-4 sentences.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Direct Language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strong verbs and avoid passive voice whenever possible.</a:t>
            </a:r>
            <a:endParaRPr lang="en-US" sz="1786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ptop Email Notification with Thank You Graphic by DG-Studio ...">
            <a:extLst>
              <a:ext uri="{FF2B5EF4-FFF2-40B4-BE49-F238E27FC236}">
                <a16:creationId xmlns:a16="http://schemas.microsoft.com/office/drawing/2014/main" id="{1141C875-A8A6-F927-7F86-FE656EDB9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27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6" y="2330291"/>
            <a:ext cx="4934069" cy="35690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48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Dos: Proper Salutation and Greeting</a:t>
            </a:r>
            <a:endParaRPr lang="en-US" sz="434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Formal Greeting</a:t>
            </a:r>
            <a:endParaRPr lang="en-US" sz="2174" dirty="0"/>
          </a:p>
        </p:txBody>
      </p:sp>
      <p:sp>
        <p:nvSpPr>
          <p:cNvPr id="9" name="Text 4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"Dear [Name]" or "To Whom It May Concern" for formal emails.</a:t>
            </a:r>
            <a:endParaRPr lang="en-US" sz="173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Professional Closing</a:t>
            </a:r>
            <a:endParaRPr lang="en-US" sz="2174" dirty="0"/>
          </a:p>
        </p:txBody>
      </p:sp>
      <p:sp>
        <p:nvSpPr>
          <p:cNvPr id="12" name="Text 6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 with "Sincerely," "Regards," or "Best Regards."</a:t>
            </a:r>
            <a:endParaRPr lang="en-US" sz="173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Follow Up</a:t>
            </a:r>
            <a:endParaRPr lang="en-US" sz="2174" dirty="0"/>
          </a:p>
        </p:txBody>
      </p:sp>
      <p:sp>
        <p:nvSpPr>
          <p:cNvPr id="15" name="Text 8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needed, include a brief statement about next steps or follow-up actions.</a:t>
            </a:r>
            <a:endParaRPr lang="en-US" sz="173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784747"/>
            <a:ext cx="4919305" cy="46599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Dos: Attention to Tone and Voice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Positive Language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positive and upbeat language to build rapport and foster a collaborative tone.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Respectful Tone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 overly familiar language or informal expressions, even with colleagues.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Clear and Concise</a:t>
            </a:r>
            <a:endParaRPr lang="en-US" sz="2233" dirty="0"/>
          </a:p>
        </p:txBody>
      </p:sp>
      <p:sp>
        <p:nvSpPr>
          <p:cNvPr id="15" name="Text 11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simple language and avoid jargon or technical terms that your recipient might not understand.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61886"/>
            <a:ext cx="847582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Dos: Proofreading and Editing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4710827"/>
            <a:ext cx="130428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01410" y="471844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28224" y="4862155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Spelling and Grammar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7545824" y="4862155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 for typos and grammatical errors.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801410" y="536876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224" y="5512475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Clarity and Conciseness</a:t>
            </a:r>
            <a:endParaRPr lang="en-US" sz="1786" dirty="0"/>
          </a:p>
        </p:txBody>
      </p:sp>
      <p:sp>
        <p:nvSpPr>
          <p:cNvPr id="12" name="Text 9"/>
          <p:cNvSpPr/>
          <p:nvPr/>
        </p:nvSpPr>
        <p:spPr>
          <a:xfrm>
            <a:off x="7545824" y="5512475"/>
            <a:ext cx="60563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your message is easy to understand and avoids unnecessary words.</a:t>
            </a:r>
            <a:endParaRPr lang="en-US" sz="1786" dirty="0"/>
          </a:p>
        </p:txBody>
      </p:sp>
      <p:sp>
        <p:nvSpPr>
          <p:cNvPr id="13" name="Shape 10"/>
          <p:cNvSpPr/>
          <p:nvPr/>
        </p:nvSpPr>
        <p:spPr>
          <a:xfrm>
            <a:off x="801410" y="638198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8224" y="6525697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Tone and Style</a:t>
            </a:r>
            <a:endParaRPr lang="en-US" sz="1786" dirty="0"/>
          </a:p>
        </p:txBody>
      </p:sp>
      <p:sp>
        <p:nvSpPr>
          <p:cNvPr id="15" name="Text 12"/>
          <p:cNvSpPr/>
          <p:nvPr/>
        </p:nvSpPr>
        <p:spPr>
          <a:xfrm>
            <a:off x="7545824" y="6525697"/>
            <a:ext cx="60563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your email for appropriate tone and ensure it aligns with your professional image.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214682"/>
            <a:ext cx="4919305" cy="38002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040130"/>
            <a:ext cx="636436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Dos: Timely Responses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605111" y="2089071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8" name="Shape 4"/>
          <p:cNvSpPr/>
          <p:nvPr/>
        </p:nvSpPr>
        <p:spPr>
          <a:xfrm>
            <a:off x="6845022" y="25841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9" name="Shape 5"/>
          <p:cNvSpPr/>
          <p:nvPr/>
        </p:nvSpPr>
        <p:spPr>
          <a:xfrm>
            <a:off x="6365200" y="2344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56534" y="2429232"/>
            <a:ext cx="12763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79" dirty="0"/>
          </a:p>
        </p:txBody>
      </p:sp>
      <p:sp>
        <p:nvSpPr>
          <p:cNvPr id="11" name="Text 7"/>
          <p:cNvSpPr/>
          <p:nvPr/>
        </p:nvSpPr>
        <p:spPr>
          <a:xfrm>
            <a:off x="7867888" y="231588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Prompt Response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7867888" y="2806303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Reply to emails within 24 hours whenever possible.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4" name="Shape 10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20815" y="3962995"/>
            <a:ext cx="19907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867888" y="3849648"/>
            <a:ext cx="309110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Acknowledge Receipt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867888" y="4340066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you can't respond immediately, acknowledge receipt and provide an estimated time frame.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9" name="Shape 15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520101" y="5859661"/>
            <a:ext cx="20038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79" dirty="0"/>
          </a:p>
        </p:txBody>
      </p:sp>
      <p:sp>
        <p:nvSpPr>
          <p:cNvPr id="21" name="Text 17"/>
          <p:cNvSpPr/>
          <p:nvPr/>
        </p:nvSpPr>
        <p:spPr>
          <a:xfrm>
            <a:off x="7867888" y="5746313"/>
            <a:ext cx="3097292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Clear Communication</a:t>
            </a:r>
            <a:endParaRPr lang="en-US" sz="2233" dirty="0"/>
          </a:p>
        </p:txBody>
      </p:sp>
      <p:sp>
        <p:nvSpPr>
          <p:cNvPr id="22" name="Text 18"/>
          <p:cNvSpPr/>
          <p:nvPr/>
        </p:nvSpPr>
        <p:spPr>
          <a:xfrm>
            <a:off x="7867888" y="623673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Keep the recipient informed about any delays or changes in response times.</a:t>
            </a:r>
            <a:endParaRPr lang="en-US" sz="1786" dirty="0"/>
          </a:p>
        </p:txBody>
      </p:sp>
      <p:pic>
        <p:nvPicPr>
          <p:cNvPr id="2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525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35"/>
              </a:lnSpc>
            </a:pPr>
            <a:r>
              <a:rPr lang="en-US" sz="4348" dirty="0">
                <a:solidFill>
                  <a:srgbClr val="1B1B27"/>
                </a:solidFill>
                <a:latin typeface="Arial" panose="020B0604020202020204" pitchFamily="34" charset="0"/>
                <a:ea typeface="Alexandria" pitchFamily="34" charset="-122"/>
                <a:cs typeface="Arial" panose="020B0604020202020204" pitchFamily="34" charset="0"/>
              </a:rPr>
              <a:t>Dos: Closing (expressions for thinking)</a:t>
            </a:r>
            <a:endParaRPr lang="en-IN" sz="2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Thank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your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help.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en-US" sz="2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assistance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support</a:t>
            </a:r>
            <a:endParaRPr lang="en-US" sz="2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83"/>
              </a:lnSpc>
            </a:pP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really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appreciate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help.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assistance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>
              <a:lnSpc>
                <a:spcPts val="2783"/>
              </a:lnSpc>
            </a:pP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support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you‘ve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given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me.</a:t>
            </a:r>
            <a:endParaRPr lang="en-IN" sz="2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lnSpc>
                <a:spcPts val="2783"/>
              </a:lnSpc>
              <a:buNone/>
            </a:pPr>
            <a:endParaRPr lang="en-US" sz="173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Thank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</a:t>
            </a:r>
            <a:r>
              <a:rPr lang="en-US" sz="2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 for your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</a:t>
            </a:r>
            <a:r>
              <a:rPr lang="en-US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matter</a:t>
            </a:r>
            <a:endParaRPr lang="en-US" sz="2800" dirty="0"/>
          </a:p>
        </p:txBody>
      </p:sp>
      <p:pic>
        <p:nvPicPr>
          <p:cNvPr id="1026" name="Picture 2" descr="Trendy Business Woman Typing an Email on a Laptop and Thinking while ...">
            <a:extLst>
              <a:ext uri="{FF2B5EF4-FFF2-40B4-BE49-F238E27FC236}">
                <a16:creationId xmlns:a16="http://schemas.microsoft.com/office/drawing/2014/main" id="{270E7B23-9107-F3E8-D290-265651A20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4" y="2576632"/>
            <a:ext cx="4841631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64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1768495" y="2358985"/>
            <a:ext cx="12861905" cy="4832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2400" b="1" dirty="0"/>
              <a:t>Subject:</a:t>
            </a:r>
            <a:r>
              <a:rPr lang="en-US" sz="2400" dirty="0"/>
              <a:t> Need information</a:t>
            </a:r>
          </a:p>
          <a:p>
            <a:endParaRPr lang="en-US" sz="2400" dirty="0"/>
          </a:p>
          <a:p>
            <a:r>
              <a:rPr lang="en-US" sz="2400" dirty="0"/>
              <a:t>Hi John,</a:t>
            </a:r>
          </a:p>
          <a:p>
            <a:r>
              <a:rPr lang="en-US" sz="2400" dirty="0"/>
              <a:t>I hope you're doing well. I wanted to ask if you could send me the details about </a:t>
            </a:r>
          </a:p>
          <a:p>
            <a:r>
              <a:rPr lang="en-US" sz="2400" dirty="0"/>
              <a:t>the project we discussed last week. I need them as soon as possible because </a:t>
            </a:r>
          </a:p>
          <a:p>
            <a:r>
              <a:rPr lang="en-US" sz="2400" dirty="0"/>
              <a:t>I have to prepare a report for the meeting next week. Let me know if you have </a:t>
            </a:r>
          </a:p>
          <a:p>
            <a:r>
              <a:rPr lang="en-US" sz="2400" dirty="0"/>
              <a:t>any questions.</a:t>
            </a:r>
          </a:p>
          <a:p>
            <a:endParaRPr lang="en-US" sz="2400" dirty="0"/>
          </a:p>
          <a:p>
            <a:r>
              <a:rPr lang="en-US" sz="2400" dirty="0"/>
              <a:t>Thanks.</a:t>
            </a:r>
          </a:p>
          <a:p>
            <a:r>
              <a:rPr lang="en-US" sz="2400" dirty="0"/>
              <a:t>Regards,</a:t>
            </a:r>
          </a:p>
          <a:p>
            <a:r>
              <a:rPr lang="en-US" sz="2400" dirty="0"/>
              <a:t>Jane</a:t>
            </a:r>
          </a:p>
          <a:p>
            <a:pPr marL="0" indent="0">
              <a:lnSpc>
                <a:spcPts val="5581"/>
              </a:lnSpc>
              <a:buNone/>
            </a:pPr>
            <a:endParaRPr lang="en-US" sz="4465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367CE5BB-4D78-7D13-A5E0-CC8BCFD7D166}"/>
              </a:ext>
            </a:extLst>
          </p:cNvPr>
          <p:cNvSpPr/>
          <p:nvPr/>
        </p:nvSpPr>
        <p:spPr>
          <a:xfrm>
            <a:off x="1768495" y="630554"/>
            <a:ext cx="10394930" cy="1512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35"/>
              </a:lnSpc>
            </a:pPr>
            <a:r>
              <a:rPr lang="en-US" sz="4348" b="1" dirty="0">
                <a:solidFill>
                  <a:srgbClr val="1B1B27"/>
                </a:solidFill>
                <a:effectLst/>
                <a:latin typeface="Arial" panose="020B0604020202020204" pitchFamily="34" charset="0"/>
                <a:ea typeface="Alexandria" pitchFamily="34" charset="-122"/>
                <a:cs typeface="Arial" panose="020B0604020202020204" pitchFamily="34" charset="0"/>
              </a:rPr>
              <a:t>Let’s make the improvements required</a:t>
            </a:r>
            <a:endParaRPr lang="en-IN" sz="2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63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2">
            <a:extLst>
              <a:ext uri="{FF2B5EF4-FFF2-40B4-BE49-F238E27FC236}">
                <a16:creationId xmlns:a16="http://schemas.microsoft.com/office/drawing/2014/main" id="{D9D520D2-5A7D-E3D5-5277-69F036727EE3}"/>
              </a:ext>
            </a:extLst>
          </p:cNvPr>
          <p:cNvSpPr/>
          <p:nvPr/>
        </p:nvSpPr>
        <p:spPr>
          <a:xfrm>
            <a:off x="1244620" y="1435060"/>
            <a:ext cx="12861905" cy="4832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2400" b="1" dirty="0"/>
              <a:t>ANSWER</a:t>
            </a:r>
          </a:p>
          <a:p>
            <a:endParaRPr lang="en-US" sz="2400" b="1" dirty="0"/>
          </a:p>
          <a:p>
            <a:r>
              <a:rPr lang="en-US" sz="2400" b="1" dirty="0"/>
              <a:t>Subject:</a:t>
            </a:r>
            <a:r>
              <a:rPr lang="en-US" sz="2400" dirty="0"/>
              <a:t> Request for Project Details for Upcoming Meeting</a:t>
            </a:r>
          </a:p>
          <a:p>
            <a:endParaRPr lang="en-US" sz="2400" dirty="0"/>
          </a:p>
          <a:p>
            <a:r>
              <a:rPr lang="en-US" sz="2400" dirty="0"/>
              <a:t>Hi John,</a:t>
            </a:r>
          </a:p>
          <a:p>
            <a:endParaRPr lang="en-US" sz="2400" dirty="0"/>
          </a:p>
          <a:p>
            <a:r>
              <a:rPr lang="en-US" sz="2400" dirty="0"/>
              <a:t>I hope you’re doing well.</a:t>
            </a:r>
          </a:p>
          <a:p>
            <a:r>
              <a:rPr lang="en-US" sz="2400" dirty="0"/>
              <a:t>Could you please send me the details about the project we discussed last week? </a:t>
            </a:r>
          </a:p>
          <a:p>
            <a:r>
              <a:rPr lang="en-US" sz="2400" dirty="0"/>
              <a:t>I need this information to prepare a report for our meeting scheduled for next week on August 10th.</a:t>
            </a:r>
          </a:p>
          <a:p>
            <a:r>
              <a:rPr lang="en-US" sz="2400" dirty="0"/>
              <a:t>If you have any questions or need further clarification, please feel free to reach out. Your assistance </a:t>
            </a:r>
          </a:p>
          <a:p>
            <a:r>
              <a:rPr lang="en-US" sz="2400" dirty="0"/>
              <a:t>with this is greatly appreciated.</a:t>
            </a:r>
          </a:p>
          <a:p>
            <a:endParaRPr lang="en-US" sz="2400" dirty="0"/>
          </a:p>
          <a:p>
            <a:r>
              <a:rPr lang="en-US" sz="2400" dirty="0"/>
              <a:t>Thank you very much for your help.</a:t>
            </a:r>
          </a:p>
          <a:p>
            <a:r>
              <a:rPr lang="en-US" sz="2400" dirty="0"/>
              <a:t>Best regards,</a:t>
            </a:r>
          </a:p>
          <a:p>
            <a:r>
              <a:rPr lang="en-US" sz="2400" dirty="0"/>
              <a:t>Jane</a:t>
            </a:r>
          </a:p>
          <a:p>
            <a:pPr marL="0" indent="0">
              <a:lnSpc>
                <a:spcPts val="5581"/>
              </a:lnSpc>
              <a:buNone/>
            </a:pPr>
            <a:endParaRPr lang="en-US" sz="4465" dirty="0"/>
          </a:p>
        </p:txBody>
      </p:sp>
    </p:spTree>
    <p:extLst>
      <p:ext uri="{BB962C8B-B14F-4D97-AF65-F5344CB8AC3E}">
        <p14:creationId xmlns:p14="http://schemas.microsoft.com/office/powerpoint/2010/main" val="3290639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1039</Words>
  <Application>Microsoft Office PowerPoint</Application>
  <PresentationFormat>Custom</PresentationFormat>
  <Paragraphs>172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Alexandria</vt:lpstr>
      <vt:lpstr>Arial</vt:lpstr>
      <vt:lpstr>Nobile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khusbupaswan@outlook.com</cp:lastModifiedBy>
  <cp:revision>6</cp:revision>
  <dcterms:created xsi:type="dcterms:W3CDTF">2024-08-01T04:10:42Z</dcterms:created>
  <dcterms:modified xsi:type="dcterms:W3CDTF">2024-08-02T19:04:02Z</dcterms:modified>
</cp:coreProperties>
</file>